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8236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0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949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500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705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6943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259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237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4854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356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408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E0D0808-C395-48A6-A584-65B1FC044C27}" type="datetimeFigureOut">
              <a:rPr lang="el-GR" smtClean="0"/>
              <a:t>8/5/25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97A839A-1C22-43CF-8E17-F332278B49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620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F8EDAD1-F513-6D19-1337-1E6A73AB1EDB}"/>
              </a:ext>
            </a:extLst>
          </p:cNvPr>
          <p:cNvSpPr txBox="1"/>
          <p:nvPr/>
        </p:nvSpPr>
        <p:spPr>
          <a:xfrm>
            <a:off x="95535" y="0"/>
            <a:ext cx="1185817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600" dirty="0">
                <a:latin typeface="Bookman Old Style" panose="02050604050505020204" pitchFamily="18" charset="0"/>
              </a:rPr>
              <a:t>Νιλς Μπόρ</a:t>
            </a:r>
          </a:p>
          <a:p>
            <a:endParaRPr lang="el-GR" sz="16600" dirty="0"/>
          </a:p>
        </p:txBody>
      </p:sp>
    </p:spTree>
    <p:extLst>
      <p:ext uri="{BB962C8B-B14F-4D97-AF65-F5344CB8AC3E}">
        <p14:creationId xmlns:p14="http://schemas.microsoft.com/office/powerpoint/2010/main" val="3500910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DD1D2AB-D455-C192-12A6-802BF78579F8}"/>
              </a:ext>
            </a:extLst>
          </p:cNvPr>
          <p:cNvSpPr txBox="1"/>
          <p:nvPr/>
        </p:nvSpPr>
        <p:spPr>
          <a:xfrm>
            <a:off x="423081" y="1340092"/>
            <a:ext cx="841828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Bookman Old Style" panose="02050604050505020204" pitchFamily="18" charset="0"/>
              </a:rPr>
              <a:t>Ο Νιλς Μπορ ήταν Δανός φυσικός, ένας από τους μεγαλύτερους ερευνητές της θεωρητικής Φυσικής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0203C1-C1C0-3BCE-00E8-14A0CCF4EE67}"/>
              </a:ext>
            </a:extLst>
          </p:cNvPr>
          <p:cNvSpPr txBox="1"/>
          <p:nvPr/>
        </p:nvSpPr>
        <p:spPr>
          <a:xfrm>
            <a:off x="568224" y="3544083"/>
            <a:ext cx="465908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Bookman Old Style" panose="02050604050505020204" pitchFamily="18" charset="0"/>
              </a:rPr>
              <a:t>Σπούδασε στο Πανεπιστήμιο της Κοπεγχάγης και είχε θεμελιώδεις συνεισφορές στην κατανόηση της ατομικής δομής και της κβαντικής μηχανικής. Δημιουργός της πρώτης κβαντικής θεωρίας του ατόμου.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694E21-3C42-D7FB-8054-C7620E98833A}"/>
              </a:ext>
            </a:extLst>
          </p:cNvPr>
          <p:cNvSpPr txBox="1"/>
          <p:nvPr/>
        </p:nvSpPr>
        <p:spPr>
          <a:xfrm>
            <a:off x="539196" y="133228"/>
            <a:ext cx="3906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5400" i="1" dirty="0">
                <a:latin typeface="Bookman Old Style" panose="02050604050505020204" pitchFamily="18" charset="0"/>
              </a:rPr>
              <a:t>Ποιος ήταν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DC4DD9-5699-76F1-C3D6-2EABCFEC1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228" y="199118"/>
            <a:ext cx="3091997" cy="42793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01E014-14A0-7CD5-A5D0-152CE103B7FE}"/>
              </a:ext>
            </a:extLst>
          </p:cNvPr>
          <p:cNvSpPr txBox="1"/>
          <p:nvPr/>
        </p:nvSpPr>
        <p:spPr>
          <a:xfrm>
            <a:off x="568224" y="2528086"/>
            <a:ext cx="28135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5400" i="1" dirty="0">
                <a:latin typeface="Bookman Old Style" panose="02050604050505020204" pitchFamily="18" charset="0"/>
              </a:rPr>
              <a:t>Σπουδές</a:t>
            </a:r>
          </a:p>
        </p:txBody>
      </p:sp>
    </p:spTree>
    <p:extLst>
      <p:ext uri="{BB962C8B-B14F-4D97-AF65-F5344CB8AC3E}">
        <p14:creationId xmlns:p14="http://schemas.microsoft.com/office/powerpoint/2010/main" val="400817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6637ED0-B780-A90C-62F3-BF9C3C102510}"/>
              </a:ext>
            </a:extLst>
          </p:cNvPr>
          <p:cNvSpPr txBox="1"/>
          <p:nvPr/>
        </p:nvSpPr>
        <p:spPr>
          <a:xfrm>
            <a:off x="130627" y="2177144"/>
            <a:ext cx="644434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Bookman Old Style" panose="02050604050505020204" pitchFamily="18" charset="0"/>
              </a:rPr>
              <a:t>Το 1911 δούλεψε με τον Έρνεστ Ράδερφορντ και το 1913 σκέφθηκε να συνδυάσει το μοντέλο του για τη δομή του ατόμου με τη Κβαντική Θεωρία του Μαξ Πλανκ. Ο Μπορ υπέθεσε στη θεωρία του ότι </a:t>
            </a:r>
            <a:endParaRPr lang="en-US" sz="2400" dirty="0">
              <a:latin typeface="Bookman Old Style" panose="02050604050505020204" pitchFamily="18" charset="0"/>
            </a:endParaRPr>
          </a:p>
          <a:p>
            <a:pPr lvl="1"/>
            <a:r>
              <a:rPr lang="el-GR" sz="2400" dirty="0">
                <a:latin typeface="Bookman Old Style" panose="02050604050505020204" pitchFamily="18" charset="0"/>
              </a:rPr>
              <a:t>(α) το ηλεκτρόνιο μπορεί να ακολουθεί μόνον ορισμένες κυκλικές τροχιές γύρω από τον πυρήνα</a:t>
            </a:r>
            <a:endParaRPr lang="en-US" sz="2400" dirty="0">
              <a:latin typeface="Bookman Old Style" panose="02050604050505020204" pitchFamily="18" charset="0"/>
            </a:endParaRPr>
          </a:p>
          <a:p>
            <a:pPr lvl="1"/>
            <a:r>
              <a:rPr lang="el-GR" sz="2400" dirty="0">
                <a:latin typeface="Bookman Old Style" panose="02050604050505020204" pitchFamily="18" charset="0"/>
              </a:rPr>
              <a:t>(β) το ηλεκτρόνιο ακτινοβολεί όχι συνεχώς, όπως ήταν η ως τότε κρατούσα άποψη, αλλά μόνο όταν αλλάζει τροχιά.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745A4E-2D76-AEA6-AC6D-6911F04F7100}"/>
              </a:ext>
            </a:extLst>
          </p:cNvPr>
          <p:cNvSpPr txBox="1"/>
          <p:nvPr/>
        </p:nvSpPr>
        <p:spPr>
          <a:xfrm>
            <a:off x="5863771" y="351135"/>
            <a:ext cx="5384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Bookman Old Style" panose="02050604050505020204" pitchFamily="18" charset="0"/>
              </a:rPr>
              <a:t>Ερμήνευσε όλες τις φασματικές γραμμές που εκπέμπει το υδρογόνο με αυτή την θεωρία, και για τη θεωρητική του αυτή εργασία τιμήθηκε με το Βραβείο Νόμπελ Φυσικής το 1922.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83E841-A7E5-94EB-B7C9-FE7A63BAC06E}"/>
              </a:ext>
            </a:extLst>
          </p:cNvPr>
          <p:cNvSpPr txBox="1"/>
          <p:nvPr/>
        </p:nvSpPr>
        <p:spPr>
          <a:xfrm>
            <a:off x="116113" y="101601"/>
            <a:ext cx="50364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i="1" dirty="0">
                <a:latin typeface="Bookman Old Style" panose="02050604050505020204" pitchFamily="18" charset="0"/>
              </a:rPr>
              <a:t>Το πρότυπο του Μπορ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0C0BEF-0BD9-373E-B976-0DAC0DF258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8340" y="2800391"/>
            <a:ext cx="4143025" cy="391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76656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20</TotalTime>
  <Words>156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Bookman Old Style</vt:lpstr>
      <vt:lpstr>Century Schoolbook</vt:lpstr>
      <vt:lpstr>Wingdings 2</vt:lpstr>
      <vt:lpstr>View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Makis</dc:creator>
  <cp:lastModifiedBy>Makis</cp:lastModifiedBy>
  <cp:revision>2</cp:revision>
  <dcterms:created xsi:type="dcterms:W3CDTF">2025-05-08T05:29:29Z</dcterms:created>
  <dcterms:modified xsi:type="dcterms:W3CDTF">2025-05-08T18:11:02Z</dcterms:modified>
</cp:coreProperties>
</file>